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664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86FA28-3933-4321-A82E-9C7CAA9A7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DE136C9-61F6-42B9-A0A4-94D099A264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C0F94A-58A1-4DB2-8143-A3500855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194944F-897B-48E7-B4BE-C2CE049B7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A3AA73-4C54-41E6-BE91-5343EF6B1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31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CB017B-0EC2-4ACC-9526-1F9905488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94F913C-2B6A-4B1A-A7AA-1F56881BC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052873-929C-4205-AD87-B7A33FA24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992776-F3A8-4B48-B0A8-A7E6BB63D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CE17F6-0EC2-45A7-A557-9638D23F7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E8F0831-53C4-4914-93DD-E93A564AF4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2F88A98-D0C9-4A13-9394-E91E63090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C73CE9-C155-4027-9153-B28DA31B5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5B997B-626F-46C1-85EF-A78731F22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FF47DF-DF96-4546-BA6A-8C93863DD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56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5C18FB-6840-4C1F-801D-95126423B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786009-47B2-4E25-9CD6-7BB4C6A65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D3493-1A1A-4AD6-A8C8-8B28F7461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35B6EF-03C5-4AD9-BF6D-3FAADFC88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510927-BAD9-458E-B7B4-0A378307B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016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9B4BDA-D20E-4611-8168-DF32EA83F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904151A-DDD1-4B7E-BCFE-1223B5EDE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4FDBCD-7FCA-4437-81FB-F73EEE9EC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725322-5D56-4733-9FE3-B6147CD7A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DE0F37-1574-481D-BA0E-584FDEE70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6797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56ABAA-0688-47A8-BD12-B1321D7CF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1B27138-5225-4F39-B30E-63A0C8AACE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B5632FC-A394-4F0B-BD20-16F96856C9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CC8A14-CD6C-4776-9760-3152340DB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5B7E52-2FA2-448C-9591-AE937E152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C78BE47-B7F2-4426-9EAB-39925C72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09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897357-64C1-40EE-9C07-9954A2F0C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63234D7-1F7E-4A12-9E97-D126262E8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87C0590-5D3C-4DC9-BA0C-2D9054088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90E2069-1041-41C3-81DB-A75A4DD403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16A59A9-7C2D-49F8-8F2F-AAC3FA8F5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EE05280-8182-4EF7-BFA5-52245EA65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C59B5C7-9B26-47ED-B617-AD1648F75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0A87B6E-0121-426F-8A41-E274882A6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99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96865D-A99B-431C-AC14-4791F37C3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5815A48-E19F-4E23-AB29-DF5C73648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AE80DD7-D9AA-4610-8032-3A8A6D7D9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D658AEA-139E-40FB-A71F-7A8B5ADB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729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639ED7E-6D62-4909-B779-C3A81C424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0563BD9-2B3F-4620-A08D-D6D5BBABB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6187349-7218-464E-91E7-980CDBA9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489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EF85F-D109-4A19-AD75-2C7EACE8E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0EE00D-09D1-4D7E-882E-07D07BFF4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30FEA7-CD3C-47B0-A3DC-FA78B49F4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E1DCE38-7F42-4A69-AAD5-869FB0C8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1141B37-5106-4DE7-BB21-520989845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91E41A-A211-40DC-8E34-0DAE2EAF9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226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34B333-6E65-4BBE-8EC2-6B00FCAE8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FEB714B-0501-4C9A-B23C-B71F721AC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F46866B-DE05-4620-93CD-752024FFC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8304167-F3A8-42A2-8355-1C8E7C597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7493F8F-F77F-43B7-AB86-2C360599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C33575-DCC6-4D5A-B3AB-04E83CA0B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086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3EAC679-0167-405C-9989-1992445E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595021-ED09-4B2D-82C2-6A721BD7F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90FC932-BA9D-435A-88C0-78317C980B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52237-7D2A-4D9A-A6B3-A9F2FD9A6CF7}" type="datetimeFigureOut">
              <a:rPr lang="ko-KR" altLang="en-US" smtClean="0"/>
              <a:t>2021-05-10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5E044C-705C-4156-89D8-7FD8B3E3DF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F1AB28-CF2F-4ED3-B59A-342F23F21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88E61-AD75-4037-BEC5-82F576F30F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56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36F3B5-37C1-4F55-BF8A-6360E364A673}"/>
              </a:ext>
            </a:extLst>
          </p:cNvPr>
          <p:cNvSpPr txBox="1"/>
          <p:nvPr/>
        </p:nvSpPr>
        <p:spPr>
          <a:xfrm>
            <a:off x="498611" y="-159028"/>
            <a:ext cx="33097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9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0600C7-02A5-477F-A9AA-82AF2C6835AC}"/>
              </a:ext>
            </a:extLst>
          </p:cNvPr>
          <p:cNvSpPr txBox="1"/>
          <p:nvPr/>
        </p:nvSpPr>
        <p:spPr>
          <a:xfrm>
            <a:off x="4683813" y="-288234"/>
            <a:ext cx="33097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9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레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3FF1F3-3D19-4839-826D-BB56B5814247}"/>
              </a:ext>
            </a:extLst>
          </p:cNvPr>
          <p:cNvSpPr txBox="1"/>
          <p:nvPr/>
        </p:nvSpPr>
        <p:spPr>
          <a:xfrm>
            <a:off x="8882269" y="-221991"/>
            <a:ext cx="33097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9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5249AE-C06A-4FD0-B6F3-2D5C8DF7465A}"/>
              </a:ext>
            </a:extLst>
          </p:cNvPr>
          <p:cNvSpPr txBox="1"/>
          <p:nvPr/>
        </p:nvSpPr>
        <p:spPr>
          <a:xfrm rot="10800000">
            <a:off x="1562924" y="3369363"/>
            <a:ext cx="33097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9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9B9DE4-8B1C-46C0-A8D7-FA235783B5D1}"/>
              </a:ext>
            </a:extLst>
          </p:cNvPr>
          <p:cNvSpPr txBox="1"/>
          <p:nvPr/>
        </p:nvSpPr>
        <p:spPr>
          <a:xfrm rot="10800000">
            <a:off x="7462632" y="3429000"/>
            <a:ext cx="330973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39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솔</a:t>
            </a: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44992205-8779-4D89-BFF7-0D57D9B157A0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6A29432C-1DF2-4A29-86EA-BC8A6723695A}"/>
              </a:ext>
            </a:extLst>
          </p:cNvPr>
          <p:cNvCxnSpPr>
            <a:cxnSpLocks/>
          </p:cNvCxnSpPr>
          <p:nvPr/>
        </p:nvCxnSpPr>
        <p:spPr>
          <a:xfrm>
            <a:off x="4075043" y="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C3240CE-767E-4822-8D82-866917C4F8AD}"/>
              </a:ext>
            </a:extLst>
          </p:cNvPr>
          <p:cNvCxnSpPr>
            <a:cxnSpLocks/>
          </p:cNvCxnSpPr>
          <p:nvPr/>
        </p:nvCxnSpPr>
        <p:spPr>
          <a:xfrm>
            <a:off x="8418443" y="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31FEE0BA-E692-4867-AD06-4826F1F81101}"/>
              </a:ext>
            </a:extLst>
          </p:cNvPr>
          <p:cNvCxnSpPr>
            <a:cxnSpLocks/>
          </p:cNvCxnSpPr>
          <p:nvPr/>
        </p:nvCxnSpPr>
        <p:spPr>
          <a:xfrm>
            <a:off x="5449957" y="342900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9F40F582-36A6-446D-B66C-A1E5FC806B99}"/>
              </a:ext>
            </a:extLst>
          </p:cNvPr>
          <p:cNvCxnSpPr>
            <a:cxnSpLocks/>
          </p:cNvCxnSpPr>
          <p:nvPr/>
        </p:nvCxnSpPr>
        <p:spPr>
          <a:xfrm>
            <a:off x="1205948" y="342900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EC9E9B2A-E725-42E0-8AE4-412828CD0CE5}"/>
              </a:ext>
            </a:extLst>
          </p:cNvPr>
          <p:cNvCxnSpPr>
            <a:cxnSpLocks/>
          </p:cNvCxnSpPr>
          <p:nvPr/>
        </p:nvCxnSpPr>
        <p:spPr>
          <a:xfrm>
            <a:off x="7079974" y="342900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45A308AD-D7BF-42E4-94DE-F532C2C552E0}"/>
              </a:ext>
            </a:extLst>
          </p:cNvPr>
          <p:cNvCxnSpPr>
            <a:cxnSpLocks/>
          </p:cNvCxnSpPr>
          <p:nvPr/>
        </p:nvCxnSpPr>
        <p:spPr>
          <a:xfrm>
            <a:off x="11155018" y="3429000"/>
            <a:ext cx="0" cy="34290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5611A8E-FEA0-414C-91EE-2A9BEBEC7844}"/>
              </a:ext>
            </a:extLst>
          </p:cNvPr>
          <p:cNvSpPr txBox="1"/>
          <p:nvPr/>
        </p:nvSpPr>
        <p:spPr>
          <a:xfrm>
            <a:off x="139148" y="3975652"/>
            <a:ext cx="8150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/>
              <a:t>자르는 선</a:t>
            </a:r>
          </a:p>
        </p:txBody>
      </p: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2FD37440-5983-4FD0-B472-45CB48CF4B82}"/>
              </a:ext>
            </a:extLst>
          </p:cNvPr>
          <p:cNvCxnSpPr>
            <a:stCxn id="20" idx="3"/>
          </p:cNvCxnSpPr>
          <p:nvPr/>
        </p:nvCxnSpPr>
        <p:spPr>
          <a:xfrm>
            <a:off x="954155" y="4106457"/>
            <a:ext cx="251793" cy="48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78D7B33C-9589-42DD-A50C-AB9746BD6E34}"/>
              </a:ext>
            </a:extLst>
          </p:cNvPr>
          <p:cNvCxnSpPr>
            <a:stCxn id="20" idx="0"/>
          </p:cNvCxnSpPr>
          <p:nvPr/>
        </p:nvCxnSpPr>
        <p:spPr>
          <a:xfrm flipH="1" flipV="1">
            <a:off x="498611" y="3429000"/>
            <a:ext cx="48041" cy="546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00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7</Words>
  <Application>Microsoft Office PowerPoint</Application>
  <PresentationFormat>와이드스크린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나눔고딕 ExtraBold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임 해옥</dc:creator>
  <cp:lastModifiedBy>임 해옥</cp:lastModifiedBy>
  <cp:revision>4</cp:revision>
  <dcterms:created xsi:type="dcterms:W3CDTF">2021-05-10T08:34:04Z</dcterms:created>
  <dcterms:modified xsi:type="dcterms:W3CDTF">2021-05-10T13:28:06Z</dcterms:modified>
</cp:coreProperties>
</file>